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0"/>
  </p:notesMasterIdLst>
  <p:sldIdLst>
    <p:sldId id="295" r:id="rId2"/>
    <p:sldId id="301" r:id="rId3"/>
    <p:sldId id="302" r:id="rId4"/>
    <p:sldId id="303" r:id="rId5"/>
    <p:sldId id="304" r:id="rId6"/>
    <p:sldId id="307" r:id="rId7"/>
    <p:sldId id="309" r:id="rId8"/>
    <p:sldId id="31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45" autoAdjust="0"/>
  </p:normalViewPr>
  <p:slideViewPr>
    <p:cSldViewPr>
      <p:cViewPr varScale="1">
        <p:scale>
          <a:sx n="105" d="100"/>
          <a:sy n="105" d="100"/>
        </p:scale>
        <p:origin x="17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03T04:55:09.0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53363">
    <iact:property name="dataType"/>
    <iact:actionData xml:id="d0">
      <inkml:trace xmlns:inkml="http://www.w3.org/2003/InkML" xml:id="stk0" contextRef="#ctx0" brushRef="#br0">9965 4851 0</inkml:trace>
    </iact:actionData>
  </iact:action>
  <iact:action type="add" startTime="61659">
    <iact:property name="dataType"/>
    <iact:actionData xml:id="d1">
      <inkml:trace xmlns:inkml="http://www.w3.org/2003/InkML" xml:id="stk1" contextRef="#ctx0" brushRef="#br0">9744 7022 0</inkml:trace>
    </iact:actionData>
  </iact:action>
  <iact:action type="add" startTime="76178">
    <iact:property name="dataType"/>
    <iact:actionData xml:id="d2">
      <inkml:trace xmlns:inkml="http://www.w3.org/2003/InkML" xml:id="stk2" contextRef="#ctx0" brushRef="#br0">14438 5139 0</inkml:trace>
    </iact:actionData>
  </iact:action>
  <iact:action type="add" startTime="87078">
    <iact:property name="dataType"/>
    <iact:actionData xml:id="d3">
      <inkml:trace xmlns:inkml="http://www.w3.org/2003/InkML" xml:id="stk3" contextRef="#ctx0" brushRef="#br0">14372 7044 0</inkml:trace>
    </iact:actionData>
  </iact:action>
  <iact:action type="add" startTime="156998">
    <iact:property name="dataType"/>
    <iact:actionData xml:id="d4">
      <inkml:trace xmlns:inkml="http://www.w3.org/2003/InkML" xml:id="stk4" contextRef="#ctx0" brushRef="#br0">9633 8883 0</inkml:trace>
    </iact:actionData>
  </iact:action>
  <iact:action type="add" startTime="170469">
    <iact:property name="dataType"/>
    <iact:actionData xml:id="d5">
      <inkml:trace xmlns:inkml="http://www.w3.org/2003/InkML" xml:id="stk5" contextRef="#ctx0" brushRef="#br0">12490 9016 0</inkml:trace>
    </iact:actionData>
  </iact:action>
  <iact:action type="add" startTime="183831">
    <iact:property name="dataType"/>
    <iact:actionData xml:id="d6">
      <inkml:trace xmlns:inkml="http://www.w3.org/2003/InkML" xml:id="stk6" contextRef="#ctx0" brushRef="#br0">15169 8484 0</inkml:trace>
    </iact:actionData>
  </iact:action>
  <iact:action type="add" startTime="271594">
    <iact:property name="dataType"/>
    <iact:actionData xml:id="d7">
      <inkml:trace xmlns:inkml="http://www.w3.org/2003/InkML" xml:id="stk7" contextRef="#ctx0" brushRef="#br0">6200 16104 0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03T04:55:09.0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26242">
    <iact:property name="dataType"/>
    <iact:actionData xml:id="d0">
      <inkml:trace xmlns:inkml="http://www.w3.org/2003/InkML" xml:id="stk0" contextRef="#ctx0" brushRef="#br0">5425 3877 0</inkml:trace>
    </iact:actionData>
  </iact:action>
  <iact:action type="add" startTime="36449">
    <iact:property name="dataType"/>
    <iact:actionData xml:id="d1">
      <inkml:trace xmlns:inkml="http://www.w3.org/2003/InkML" xml:id="stk1" contextRef="#ctx0" brushRef="#br0">16852 3921 0,'0'22'130,"0"0"-125</inkml:trace>
    </iact:actionData>
  </iact:action>
  <iact:action type="add" startTime="44853">
    <iact:property name="dataType"/>
    <iact:actionData xml:id="d2">
      <inkml:trace xmlns:inkml="http://www.w3.org/2003/InkML" xml:id="stk2" contextRef="#ctx0" brushRef="#br0">5558 5361 0</inkml:trace>
    </iact:actionData>
  </iact:action>
  <iact:action type="add" startTime="52384">
    <iact:property name="dataType"/>
    <iact:actionData xml:id="d3">
      <inkml:trace xmlns:inkml="http://www.w3.org/2003/InkML" xml:id="stk3" contextRef="#ctx0" brushRef="#br0">17295 5405 0,'-22'0'148</inkml:trace>
    </iact:actionData>
  </iact:action>
  <iact:action type="add" startTime="64666">
    <iact:property name="dataType"/>
    <iact:actionData xml:id="d4">
      <inkml:trace xmlns:inkml="http://www.w3.org/2003/InkML" xml:id="stk4" contextRef="#ctx0" brushRef="#br0">5758 7797 0</inkml:trace>
    </iact:actionData>
  </iact:action>
  <iact:action type="add" startTime="72554">
    <iact:property name="dataType"/>
    <iact:actionData xml:id="d5">
      <inkml:trace xmlns:inkml="http://www.w3.org/2003/InkML" xml:id="stk5" contextRef="#ctx0" brushRef="#br0">5625 9503 0</inkml:trace>
    </iact:actionData>
  </iact:action>
  <iact:action type="add" startTime="76729">
    <iact:property name="dataType"/>
    <iact:actionData xml:id="d6">
      <inkml:trace xmlns:inkml="http://www.w3.org/2003/InkML" xml:id="stk6" contextRef="#ctx0" brushRef="#br0">17738 11231 0</inkml:trace>
    </iact:actionData>
  </iact:action>
  <iact:action type="add" startTime="80418">
    <iact:property name="dataType"/>
    <iact:actionData xml:id="d7">
      <inkml:trace xmlns:inkml="http://www.w3.org/2003/InkML" xml:id="stk7" contextRef="#ctx0" brushRef="#br0">17981 11918 0</inkml:trace>
    </iact:actionData>
  </iact:action>
  <iact:action type="add" startTime="99405">
    <iact:property name="dataType"/>
    <iact:actionData xml:id="d8">
      <inkml:trace xmlns:inkml="http://www.w3.org/2003/InkML" xml:id="stk8" contextRef="#ctx0" brushRef="#br0">5359 14022 0</inkml:trace>
    </iact:actionData>
  </iact:action>
  <iact:action type="add" startTime="105319">
    <iact:property name="dataType"/>
    <iact:actionData xml:id="d9">
      <inkml:trace xmlns:inkml="http://www.w3.org/2003/InkML" xml:id="stk9" contextRef="#ctx0" brushRef="#br0">18734 15794 0</inkml:trace>
    </iact:actionData>
  </iact:action>
  <iact:action type="add" startTime="126595">
    <iact:property name="dataType"/>
    <iact:actionData xml:id="d10">
      <inkml:trace xmlns:inkml="http://www.w3.org/2003/InkML" xml:id="stk10" contextRef="#ctx0" brushRef="#br0">18956 16481 0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03T04:55:09.0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50717">
    <iact:property name="dataType"/>
    <iact:actionData xml:id="d0">
      <inkml:trace xmlns:inkml="http://www.w3.org/2003/InkML" xml:id="stk0" contextRef="#ctx0" brushRef="#br0">18956 7509 0</inkml:trace>
    </iact:actionData>
  </iact:action>
  <iact:action type="add" startTime="70333">
    <iact:property name="dataType"/>
    <iact:actionData xml:id="d1">
      <inkml:trace xmlns:inkml="http://www.w3.org/2003/InkML" xml:id="stk1" contextRef="#ctx0" brushRef="#br0">7795 10190 0</inkml:trace>
    </iact:actionData>
  </iact:action>
  <iact:action type="add" startTime="89653">
    <iact:property name="dataType"/>
    <iact:actionData xml:id="d2">
      <inkml:trace xmlns:inkml="http://www.w3.org/2003/InkML" xml:id="stk2" contextRef="#ctx0" brushRef="#br0">17849 16968 0</inkml:trace>
    </iact:actionData>
  </iact:action>
  <iact:action type="add" startTime="104054">
    <iact:property name="dataType"/>
    <iact:actionData xml:id="d3">
      <inkml:trace xmlns:inkml="http://www.w3.org/2003/InkML" xml:id="stk3" contextRef="#ctx0" brushRef="#br0">12556 7731 0</inkml:trace>
    </iact:actionData>
  </iact:action>
  <iact:action type="add" startTime="110220">
    <iact:property name="dataType"/>
    <iact:actionData xml:id="d4">
      <inkml:trace xmlns:inkml="http://www.w3.org/2003/InkML" xml:id="stk4" contextRef="#ctx0" brushRef="#br0">7020 4918 0</inkml:trace>
    </iact:actionData>
  </iact:action>
  <iact:action type="add" startTime="111831">
    <iact:property name="dataType"/>
    <iact:actionData xml:id="d5">
      <inkml:trace xmlns:inkml="http://www.w3.org/2003/InkML" xml:id="stk5" contextRef="#ctx0" brushRef="#br0">10231 7908 0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03T04:55:09.0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25801">
    <iact:property name="dataType"/>
    <iact:actionData xml:id="d0">
      <inkml:trace xmlns:inkml="http://www.w3.org/2003/InkML" xml:id="stk0" contextRef="#ctx0" brushRef="#br0">2059 6756 0</inkml:trace>
    </iact:actionData>
  </iact:action>
  <iact:action type="add" startTime="29600">
    <iact:property name="dataType"/>
    <iact:actionData xml:id="d1">
      <inkml:trace xmlns:inkml="http://www.w3.org/2003/InkML" xml:id="stk1" contextRef="#ctx0" brushRef="#br0">11737 6712 0</inkml:trace>
    </iact:actionData>
  </iact:action>
  <iact:action type="add" startTime="39970">
    <iact:property name="dataType"/>
    <iact:actionData xml:id="d2">
      <inkml:trace xmlns:inkml="http://www.w3.org/2003/InkML" xml:id="stk2" contextRef="#ctx0" brushRef="#br0">2015 8816 0,'0'23'126</inkml:trace>
    </iact:actionData>
  </iact:action>
  <iact:action type="add" startTime="40820">
    <iact:property name="dataType"/>
    <iact:actionData xml:id="d3">
      <inkml:trace xmlns:inkml="http://www.w3.org/2003/InkML" xml:id="stk3" contextRef="#ctx0" brushRef="#br0">1683 10323 0</inkml:trace>
    </iact:actionData>
  </iact:action>
  <iact:action type="add" startTime="67713">
    <iact:property name="dataType"/>
    <iact:actionData xml:id="d4">
      <inkml:trace xmlns:inkml="http://www.w3.org/2003/InkML" xml:id="stk4" contextRef="#ctx0" brushRef="#br0">1373 12095 0</inkml:trace>
    </iact:actionData>
  </iact:action>
  <iact:action type="add" startTime="75149">
    <iact:property name="dataType"/>
    <iact:actionData xml:id="d5">
      <inkml:trace xmlns:inkml="http://www.w3.org/2003/InkML" xml:id="stk5" contextRef="#ctx0" brushRef="#br0">10607 14044 0</inkml:trace>
    </iact:actionData>
  </iact:action>
  <iact:action type="add" startTime="118728">
    <iact:property name="dataType"/>
    <iact:actionData xml:id="d6">
      <inkml:trace xmlns:inkml="http://www.w3.org/2003/InkML" xml:id="stk6" contextRef="#ctx0" brushRef="#br0">5780 7111 0</inkml:trace>
    </iact:actionData>
  </iact:action>
  <iact:action type="add" startTime="121892">
    <iact:property name="dataType"/>
    <iact:actionData xml:id="d7">
      <inkml:trace xmlns:inkml="http://www.w3.org/2003/InkML" xml:id="stk7" contextRef="#ctx0" brushRef="#br0">4672 15041 0</inkml:trace>
    </iact:actionData>
  </iact:action>
  <iact:action type="add" startTime="126315">
    <iact:property name="dataType"/>
    <iact:actionData xml:id="d8">
      <inkml:trace xmlns:inkml="http://www.w3.org/2003/InkML" xml:id="stk8" contextRef="#ctx0" brushRef="#br0">5979 13623 0</inkml:trace>
    </iact:actionData>
  </iact:action>
  <iact:action type="add" startTime="133151">
    <iact:property name="dataType"/>
    <iact:actionData xml:id="d9">
      <inkml:trace xmlns:inkml="http://www.w3.org/2003/InkML" xml:id="stk9" contextRef="#ctx0" brushRef="#br0">7108 7089 0</inkml:trace>
    </iact:actionData>
  </iact:action>
  <iact:action type="add" startTime="138137">
    <iact:property name="dataType"/>
    <iact:actionData xml:id="d10">
      <inkml:trace xmlns:inkml="http://www.w3.org/2003/InkML" xml:id="stk10" contextRef="#ctx0" brushRef="#br0">6355 15041 0</inkml:trace>
    </iact:actionData>
  </iact:action>
  <iact:action type="add" startTime="153080">
    <iact:property name="dataType"/>
    <iact:actionData xml:id="d11">
      <inkml:trace xmlns:inkml="http://www.w3.org/2003/InkML" xml:id="stk11" contextRef="#ctx0" brushRef="#br0">11360 14864 0,'0'-22'9,"0"44"100</inkml:trace>
    </iact:actionData>
  </iact:action>
  <iact:action type="add" startTime="187365">
    <iact:property name="dataType"/>
    <iact:actionData xml:id="d12">
      <inkml:trace xmlns:inkml="http://www.w3.org/2003/InkML" xml:id="stk12" contextRef="#ctx0" brushRef="#br0">17450 4275 0</inkml:trace>
    </iact:actionData>
  </iact:action>
  <iact:action type="add" startTime="194117">
    <iact:property name="dataType"/>
    <iact:actionData xml:id="d13">
      <inkml:trace xmlns:inkml="http://www.w3.org/2003/InkML" xml:id="stk13" contextRef="#ctx0" brushRef="#br0">19421 4275 0</inkml:trace>
    </iact:actionData>
  </iact:action>
  <iact:action type="add" startTime="211138">
    <iact:property name="dataType"/>
    <iact:actionData xml:id="d14">
      <inkml:trace xmlns:inkml="http://www.w3.org/2003/InkML" xml:id="stk14" contextRef="#ctx0" brushRef="#br0">13708 4608 0</inkml:trace>
    </iact:actionData>
  </iact:action>
  <iact:action type="add" startTime="218353">
    <iact:property name="dataType"/>
    <iact:actionData xml:id="d15">
      <inkml:trace xmlns:inkml="http://www.w3.org/2003/InkML" xml:id="stk15" contextRef="#ctx0" brushRef="#br0">23451 7222 0</inkml:trace>
    </iact:actionData>
  </iact:action>
  <iact:action type="add" startTime="237184">
    <iact:property name="dataType"/>
    <iact:actionData xml:id="d16">
      <inkml:trace xmlns:inkml="http://www.w3.org/2003/InkML" xml:id="stk16" contextRef="#ctx0" brushRef="#br0">15878 6690 0</inkml:trace>
    </iact:actionData>
  </iact:action>
  <iact:action type="add" startTime="239352">
    <iact:property name="dataType"/>
    <iact:actionData xml:id="d17">
      <inkml:trace xmlns:inkml="http://www.w3.org/2003/InkML" xml:id="stk17" contextRef="#ctx0" brushRef="#br0">16298 6712 0</inkml:trace>
    </iact:actionData>
  </iact:action>
  <iact:action type="add" startTime="244749">
    <iact:property name="dataType"/>
    <iact:actionData xml:id="d18">
      <inkml:trace xmlns:inkml="http://www.w3.org/2003/InkML" xml:id="stk18" contextRef="#ctx0" brushRef="#br0">16808 6712 0</inkml:trace>
    </iact:actionData>
  </iact:action>
  <iact:action type="add" startTime="247692">
    <iact:property name="dataType"/>
    <iact:actionData xml:id="d19">
      <inkml:trace xmlns:inkml="http://www.w3.org/2003/InkML" xml:id="stk19" contextRef="#ctx0" brushRef="#br0">20019 3478 0</inkml:trace>
    </iact:actionData>
  </iact:action>
  <iact:action type="add" startTime="258287">
    <iact:property name="dataType"/>
    <iact:actionData xml:id="d20">
      <inkml:trace xmlns:inkml="http://www.w3.org/2003/InkML" xml:id="stk20" contextRef="#ctx0" brushRef="#br0">17273 6690 0</inkml:trace>
    </iact:actionData>
  </iact:action>
  <iact:action type="add" startTime="260649">
    <iact:property name="dataType"/>
    <iact:actionData xml:id="d21">
      <inkml:trace xmlns:inkml="http://www.w3.org/2003/InkML" xml:id="stk21" contextRef="#ctx0" brushRef="#br0">17959 6712 0</inkml:trace>
    </iact:actionData>
  </iact:action>
  <iact:action type="add" startTime="265390">
    <iact:property name="dataType"/>
    <iact:actionData xml:id="d22">
      <inkml:trace xmlns:inkml="http://www.w3.org/2003/InkML" xml:id="stk22" contextRef="#ctx0" brushRef="#br0">18491 6734 0</inkml:trace>
    </iact:actionData>
  </iact:action>
  <iact:action type="add" startTime="271023">
    <iact:property name="dataType"/>
    <iact:actionData xml:id="d23">
      <inkml:trace xmlns:inkml="http://www.w3.org/2003/InkML" xml:id="stk23" contextRef="#ctx0" brushRef="#br0">21237 3544 0</inkml:trace>
    </iact:actionData>
  </iact:action>
  <iact:action type="add" startTime="272599">
    <iact:property name="dataType"/>
    <iact:actionData xml:id="d24">
      <inkml:trace xmlns:inkml="http://www.w3.org/2003/InkML" xml:id="stk24" contextRef="#ctx0" brushRef="#br0">18779 7443 0</inkml:trace>
    </iact:actionData>
  </iact:action>
  <iact:action type="add" startTime="273886">
    <iact:property name="dataType"/>
    <iact:actionData xml:id="d25">
      <inkml:trace xmlns:inkml="http://www.w3.org/2003/InkML" xml:id="stk25" contextRef="#ctx0" brushRef="#br0">18912 6712 0</inkml:trace>
    </iact:actionData>
  </iact:action>
  <iact:action type="add" startTime="274769">
    <iact:property name="dataType"/>
    <iact:actionData xml:id="d26">
      <inkml:trace xmlns:inkml="http://www.w3.org/2003/InkML" xml:id="stk26" contextRef="#ctx0" brushRef="#br0">19288 7465 0</inkml:trace>
    </iact:actionData>
  </iact:action>
  <iact:action type="add" startTime="276177">
    <iact:property name="dataType"/>
    <iact:actionData xml:id="d27">
      <inkml:trace xmlns:inkml="http://www.w3.org/2003/InkML" xml:id="stk27" contextRef="#ctx0" brushRef="#br0">19332 6734 0</inkml:trace>
    </iact:actionData>
  </iact:action>
  <iact:action type="add" startTime="281741">
    <iact:property name="dataType"/>
    <iact:actionData xml:id="d28">
      <inkml:trace xmlns:inkml="http://www.w3.org/2003/InkML" xml:id="stk28" contextRef="#ctx0" brushRef="#br0">20750 3522 0</inkml:trace>
    </iact:actionData>
  </iact:action>
  <iact:action type="add" startTime="283932">
    <iact:property name="dataType"/>
    <iact:actionData xml:id="d29">
      <inkml:trace xmlns:inkml="http://www.w3.org/2003/InkML" xml:id="stk29" contextRef="#ctx0" brushRef="#br0">21192 3057 0</inkml:trace>
    </iact:actionData>
  </iact:action>
  <iact:action type="add" startTime="285318">
    <iact:property name="dataType"/>
    <iact:actionData xml:id="d30">
      <inkml:trace xmlns:inkml="http://www.w3.org/2003/InkML" xml:id="stk30" contextRef="#ctx0" brushRef="#br0">19620 7509 0</inkml:trace>
    </iact:actionData>
  </iact:action>
  <iact:action type="add" startTime="289661">
    <iact:property name="dataType"/>
    <iact:actionData xml:id="d31">
      <inkml:trace xmlns:inkml="http://www.w3.org/2003/InkML" xml:id="stk31" contextRef="#ctx0" brushRef="#br0">20174 6646 0</inkml:trace>
    </iact:actionData>
  </iact:action>
  <iact:action type="add" startTime="290479">
    <iact:property name="dataType"/>
    <iact:actionData xml:id="d32">
      <inkml:trace xmlns:inkml="http://www.w3.org/2003/InkML" xml:id="stk32" contextRef="#ctx0" brushRef="#br0">20484 7354 0</inkml:trace>
    </iact:actionData>
  </iact:action>
  <iact:action type="add" startTime="291252">
    <iact:property name="dataType"/>
    <iact:actionData xml:id="d33">
      <inkml:trace xmlns:inkml="http://www.w3.org/2003/InkML" xml:id="stk33" contextRef="#ctx0" brushRef="#br0">20772 6779 0,'0'0'0</inkml:trace>
    </iact:actionData>
  </iact:action>
  <iact:action type="add" startTime="292037">
    <iact:property name="dataType"/>
    <iact:actionData xml:id="d34">
      <inkml:trace xmlns:inkml="http://www.w3.org/2003/InkML" xml:id="stk34" contextRef="#ctx0" brushRef="#br0">21148 7465 0</inkml:trace>
    </iact:actionData>
  </iact:action>
  <iact:action type="add" startTime="297649">
    <iact:property name="dataType"/>
    <iact:actionData xml:id="d35">
      <inkml:trace xmlns:inkml="http://www.w3.org/2003/InkML" xml:id="stk35" contextRef="#ctx0" brushRef="#br0">22565 7377 0</inkml:trace>
    </iact:actionData>
  </iact:action>
  <iact:action type="add" startTime="298275">
    <iact:property name="dataType"/>
    <iact:actionData xml:id="d36">
      <inkml:trace xmlns:inkml="http://www.w3.org/2003/InkML" xml:id="stk36" contextRef="#ctx0" brushRef="#br0">22078 7598 0</inkml:trace>
    </iact:actionData>
  </iact:action>
  <iact:action type="add" startTime="298745">
    <iact:property name="dataType"/>
    <iact:actionData xml:id="d37">
      <inkml:trace xmlns:inkml="http://www.w3.org/2003/InkML" xml:id="stk37" contextRef="#ctx0" brushRef="#br0">21680 7509 0</inkml:trace>
    </iact:actionData>
  </iact:action>
  <iact:action type="add" startTime="301199">
    <iact:property name="dataType"/>
    <iact:actionData xml:id="d38">
      <inkml:trace xmlns:inkml="http://www.w3.org/2003/InkML" xml:id="stk38" contextRef="#ctx0" brushRef="#br0">22588 6225 0</inkml:trace>
    </iact:actionData>
  </iact:action>
  <iact:action type="add" startTime="304086">
    <iact:property name="dataType"/>
    <iact:actionData xml:id="d39">
      <inkml:trace xmlns:inkml="http://www.w3.org/2003/InkML" xml:id="stk39" contextRef="#ctx0" brushRef="#br0">23053 7598 0</inkml:trace>
    </iact:actionData>
  </iact:action>
  <iact:action type="add" startTime="313985">
    <iact:property name="dataType"/>
    <iact:actionData xml:id="d40">
      <inkml:trace xmlns:inkml="http://www.w3.org/2003/InkML" xml:id="stk40" contextRef="#ctx0" brushRef="#br0">21104 9990 0</inkml:trace>
    </iact:actionData>
  </iact:action>
  <iact:action type="add" startTime="315139">
    <iact:property name="dataType"/>
    <iact:actionData xml:id="d41">
      <inkml:trace xmlns:inkml="http://www.w3.org/2003/InkML" xml:id="stk41" contextRef="#ctx0" brushRef="#br0">23783 10921 0</inkml:trace>
    </iact:actionData>
  </iact:action>
  <iact:action type="add" startTime="321640">
    <iact:property name="dataType"/>
    <iact:actionData xml:id="d42">
      <inkml:trace xmlns:inkml="http://www.w3.org/2003/InkML" xml:id="stk42" contextRef="#ctx0" brushRef="#br0">22388 16215 0,'0'22'129,"0"0"-123</inkml:trace>
    </iact:actionData>
  </iact:action>
  <iact:action type="add" startTime="366963">
    <iact:property name="dataType"/>
    <iact:actionData xml:id="d43">
      <inkml:trace xmlns:inkml="http://www.w3.org/2003/InkML" xml:id="stk43" contextRef="#ctx0" brushRef="#br0">5027 3101 0</inkml:trace>
    </iact:actionData>
  </iact:action>
  <iact:action type="add" startTime="375219">
    <iact:property name="dataType"/>
    <iact:actionData xml:id="d44">
      <inkml:trace xmlns:inkml="http://www.w3.org/2003/InkML" xml:id="stk44" contextRef="#ctx0" brushRef="#br0">18358 3146 0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03T04:55:09.0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28935">
    <iact:property name="dataType"/>
    <iact:actionData xml:id="d0">
      <inkml:trace xmlns:inkml="http://www.w3.org/2003/InkML" xml:id="stk0" contextRef="#ctx0" brushRef="#br0">8946 5228 0</inkml:trace>
    </iact:actionData>
  </iact:action>
  <iact:action type="add" startTime="29852">
    <iact:property name="dataType"/>
    <iact:actionData xml:id="d1">
      <inkml:trace xmlns:inkml="http://www.w3.org/2003/InkML" xml:id="stk1" contextRef="#ctx0" brushRef="#br0">13132 5449 0</inkml:trace>
    </iact:actionData>
  </iact:action>
  <iact:action type="add" startTime="93519">
    <iact:property name="dataType"/>
    <iact:actionData xml:id="d2">
      <inkml:trace xmlns:inkml="http://www.w3.org/2003/InkML" xml:id="stk2" contextRef="#ctx0" brushRef="#br0">12312 8351 0</inkml:trace>
    </iact:actionData>
  </iact:action>
  <iact:action type="add" startTime="145072">
    <iact:property name="dataType"/>
    <iact:actionData xml:id="d3">
      <inkml:trace xmlns:inkml="http://www.w3.org/2003/InkML" xml:id="stk3" contextRef="#ctx0" brushRef="#br0">4562 864 0,'22'0'34</inkml:trace>
    </iact:actionData>
  </iact:action>
  <iact:action type="add" startTime="146178">
    <iact:property name="dataType"/>
    <iact:actionData xml:id="d4">
      <inkml:trace xmlns:inkml="http://www.w3.org/2003/InkML" xml:id="stk4" contextRef="#ctx0" brushRef="#br0">4695 8794 0</inkml:trace>
    </iact:actionData>
  </iact:action>
  <iact:action type="add" startTime="182573">
    <iact:property name="dataType"/>
    <iact:actionData xml:id="d5">
      <inkml:trace xmlns:inkml="http://www.w3.org/2003/InkML" xml:id="stk5" contextRef="#ctx0" brushRef="#br0">9168 11541 0</inkml:trace>
    </iact:actionData>
  </iact:action>
  <iact:action type="add" startTime="214120">
    <iact:property name="dataType"/>
    <iact:actionData xml:id="d6">
      <inkml:trace xmlns:inkml="http://www.w3.org/2003/InkML" xml:id="stk6" contextRef="#ctx0" brushRef="#br0">9766 13357 0</inkml:trace>
    </iact:actionData>
  </iact:action>
  <iact:action type="add" startTime="234076">
    <iact:property name="dataType"/>
    <iact:actionData xml:id="d7">
      <inkml:trace xmlns:inkml="http://www.w3.org/2003/InkML" xml:id="stk7" contextRef="#ctx0" brushRef="#br0">14460 14487 0</inkml:trace>
    </iact:actionData>
  </iact:action>
  <iact:action type="add" startTime="264755">
    <iact:property name="dataType"/>
    <iact:actionData xml:id="d8">
      <inkml:trace xmlns:inkml="http://www.w3.org/2003/InkML" xml:id="stk8" contextRef="#ctx0" brushRef="#br0">13929 17012 0</inkml:trace>
    </iact:actionData>
  </iact:action>
  <iact:action type="add" startTime="305366">
    <iact:property name="dataType"/>
    <iact:actionData xml:id="d9">
      <inkml:trace xmlns:inkml="http://www.w3.org/2003/InkML" xml:id="stk9" contextRef="#ctx0" brushRef="#br0">10408 16990 0,'0'22'140,"0"0"-135,-22-22 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03T04:55:09.0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69860">
    <iact:property name="dataType"/>
    <iact:actionData xml:id="d0">
      <inkml:trace xmlns:inkml="http://www.w3.org/2003/InkML" xml:id="stk0" contextRef="#ctx0" brushRef="#br0">13309 5737 0</inkml:trace>
    </iact:actionData>
  </iact:action>
  <iact:action type="add" startTime="75563">
    <iact:property name="dataType"/>
    <iact:actionData xml:id="d1">
      <inkml:trace xmlns:inkml="http://www.w3.org/2003/InkML" xml:id="stk1" contextRef="#ctx0" brushRef="#br0">13508 6491 0,'-22'0'16</inkml:trace>
    </iact:actionData>
  </iact:action>
  <iact:action type="add" startTime="93894">
    <iact:property name="dataType"/>
    <iact:actionData xml:id="d2">
      <inkml:trace xmlns:inkml="http://www.w3.org/2003/InkML" xml:id="stk2" contextRef="#ctx0" brushRef="#br0">12290 7111 0,'-22'0'89</inkml:trace>
    </iact:actionData>
  </iact:action>
  <iact:action type="add" startTime="134724">
    <iact:property name="dataType"/>
    <iact:actionData xml:id="d3">
      <inkml:trace xmlns:inkml="http://www.w3.org/2003/InkML" xml:id="stk3" contextRef="#ctx0" brushRef="#br0">2746 8639 0,'0'-22'70,"22"22"-54</inkml:trace>
    </iact:actionData>
  </iact:action>
  <iact:action type="add" startTime="257903">
    <iact:property name="dataType"/>
    <iact:actionData xml:id="d4">
      <inkml:trace xmlns:inkml="http://www.w3.org/2003/InkML" xml:id="stk4" contextRef="#ctx0" brushRef="#br0">2702 10810 0</inkml:trace>
    </iact:actionData>
  </iact:action>
  <iact:action type="add" startTime="329980">
    <iact:property name="dataType"/>
    <iact:actionData xml:id="d5">
      <inkml:trace xmlns:inkml="http://www.w3.org/2003/InkML" xml:id="stk5" contextRef="#ctx0" brushRef="#br0">709 13003 0</inkml:trace>
    </iact:actionData>
  </iact:action>
  <iact:action type="add" startTime="340970">
    <iact:property name="dataType"/>
    <iact:actionData xml:id="d6">
      <inkml:trace xmlns:inkml="http://www.w3.org/2003/InkML" xml:id="stk6" contextRef="#ctx0" brushRef="#br0">1772 14022 0</inkml:trace>
    </iact:actionData>
  </iact:action>
  <iact:action type="add" startTime="360459">
    <iact:property name="dataType"/>
    <iact:actionData xml:id="d7">
      <inkml:trace xmlns:inkml="http://www.w3.org/2003/InkML" xml:id="stk7" contextRef="#ctx0" brushRef="#br0">2237 14886 0</inkml:trace>
    </iact:actionData>
  </iact:action>
  <iact:action type="add" startTime="442777">
    <iact:property name="dataType"/>
    <iact:actionData xml:id="d8">
      <inkml:trace xmlns:inkml="http://www.w3.org/2003/InkML" xml:id="stk8" contextRef="#ctx0" brushRef="#br0">2392 15816 0</inkml:trace>
    </iact:actionData>
  </iact:action>
  <iact:action type="add" startTime="488881">
    <iact:property name="dataType"/>
    <iact:actionData xml:id="d9">
      <inkml:trace xmlns:inkml="http://www.w3.org/2003/InkML" xml:id="stk9" contextRef="#ctx0" brushRef="#br0">9124 15550 0</inkml:trace>
    </iact:actionData>
  </iact:action>
  <iact:action type="add" startTime="497037">
    <iact:property name="dataType"/>
    <iact:actionData xml:id="d10">
      <inkml:trace xmlns:inkml="http://www.w3.org/2003/InkML" xml:id="stk10" contextRef="#ctx0" brushRef="#br0">12180 15617 0</inkml:trace>
    </iact:actionData>
  </iact:action>
  <iact:action type="add" startTime="519071">
    <iact:property name="dataType"/>
    <iact:actionData xml:id="d11">
      <inkml:trace xmlns:inkml="http://www.w3.org/2003/InkML" xml:id="stk11" contextRef="#ctx0" brushRef="#br0">2303 16459 0</inkml:trace>
    </iact:actionData>
  </iact:action>
  <iact:action type="add" startTime="623226">
    <iact:property name="dataType"/>
    <iact:actionData xml:id="d12">
      <inkml:trace xmlns:inkml="http://www.w3.org/2003/InkML" xml:id="stk12" contextRef="#ctx0" brushRef="#br0">17162 16569 0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03T04:55:09.0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7083">
    <iact:property name="dataType"/>
    <iact:actionData xml:id="d0">
      <inkml:trace xmlns:inkml="http://www.w3.org/2003/InkML" xml:id="stk0" contextRef="#ctx0" brushRef="#br0">22255 4253 0</inkml:trace>
    </iact:actionData>
  </iact:action>
  <iact:action type="add" startTime="27919">
    <iact:property name="dataType"/>
    <iact:actionData xml:id="d1">
      <inkml:trace xmlns:inkml="http://www.w3.org/2003/InkML" xml:id="stk1" contextRef="#ctx0" brushRef="#br0">16586 5006 0</inkml:trace>
    </iact:actionData>
  </iact:action>
  <iact:action type="add" startTime="71086">
    <iact:property name="dataType"/>
    <iact:actionData xml:id="d2">
      <inkml:trace xmlns:inkml="http://www.w3.org/2003/InkML" xml:id="stk2" contextRef="#ctx0" brushRef="#br0">1129 4187 0</inkml:trace>
    </iact:actionData>
  </iact:action>
  <iact:action type="add" startTime="73600">
    <iact:property name="dataType"/>
    <iact:actionData xml:id="d3">
      <inkml:trace xmlns:inkml="http://www.w3.org/2003/InkML" xml:id="stk3" contextRef="#ctx0" brushRef="#br0">642 10456 0</inkml:trace>
    </iact:actionData>
  </iact:action>
  <iact:action type="add" startTime="87436">
    <iact:property name="dataType"/>
    <iact:actionData xml:id="d4">
      <inkml:trace xmlns:inkml="http://www.w3.org/2003/InkML" xml:id="stk4" contextRef="#ctx0" brushRef="#br0">16985 18319 0</inkml:trace>
    </iact:actionData>
  </iact:action>
  <iact:action type="add" startTime="103804">
    <iact:property name="dataType"/>
    <iact:actionData xml:id="d5">
      <inkml:trace xmlns:inkml="http://www.w3.org/2003/InkML" xml:id="stk5" contextRef="#ctx0" brushRef="#br0">24824 13158 0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5-03T04:55:09.0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0389">
    <iact:property name="dataType"/>
    <iact:actionData xml:id="d0">
      <inkml:trace xmlns:inkml="http://www.w3.org/2003/InkML" xml:id="stk0" contextRef="#ctx0" brushRef="#br0">996 5117 0</inkml:trace>
    </iact:actionData>
  </iact:action>
  <iact:action type="add" startTime="60768">
    <iact:property name="dataType"/>
    <iact:actionData xml:id="d1">
      <inkml:trace xmlns:inkml="http://www.w3.org/2003/InkML" xml:id="stk1" contextRef="#ctx0" brushRef="#br0">2347 6424 0,'-22'0'137</inkml:trace>
    </iact:actionData>
  </iact:action>
  <iact:action type="add" startTime="62730">
    <iact:property name="dataType"/>
    <iact:actionData xml:id="d2">
      <inkml:trace xmlns:inkml="http://www.w3.org/2003/InkML" xml:id="stk2" contextRef="#ctx0" brushRef="#br0">864 9636 0</inkml:trace>
    </iact:actionData>
  </iact:action>
  <iact:action type="add" startTime="79641">
    <iact:property name="dataType"/>
    <iact:actionData xml:id="d3">
      <inkml:trace xmlns:inkml="http://www.w3.org/2003/InkML" xml:id="stk3" contextRef="#ctx0" brushRef="#br0">1949 12959 0</inkml:trace>
    </iact:actionData>
  </iact:action>
  <iact:action type="add" startTime="97456">
    <iact:property name="dataType"/>
    <iact:actionData xml:id="d4">
      <inkml:trace xmlns:inkml="http://www.w3.org/2003/InkML" xml:id="stk4" contextRef="#ctx0" brushRef="#br0">8769 12649 0</inkml:trace>
    </iact:actionData>
  </iact:action>
  <iact:action type="add" startTime="115074">
    <iact:property name="dataType"/>
    <iact:actionData xml:id="d5">
      <inkml:trace xmlns:inkml="http://www.w3.org/2003/InkML" xml:id="stk5" contextRef="#ctx0" brushRef="#br0">22100 12804 0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F330D3B-256B-4885-80D9-3B987393CF33}" type="datetimeFigureOut">
              <a:rPr lang="fa-IR" smtClean="0"/>
              <a:pPr/>
              <a:t>11/09/1441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303924A-E149-49DB-9334-B9A174CD27FE}" type="slidenum">
              <a:rPr lang="fa-IR" smtClean="0"/>
              <a:pPr/>
              <a:t>‹#›</a:t>
            </a:fld>
            <a:endParaRPr 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93C3-C9C9-4732-AE9E-408A10C2EA1C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9E87-B400-4317-9C9D-7EE7C1687BD1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4570-53CC-4D8B-8CD5-17319177009A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0B2E-AC0B-4950-B59E-22E6A302177C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0A22-3BB9-4FD4-A389-C03F3F967484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A5B0-7E5B-466B-9881-517422B8E905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2135-5A6A-4672-B3DC-1B4A291AAD97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6A9C-9164-486D-B376-64A663618414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9F4-19D7-428C-B725-841123006291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582D-57E7-4893-A982-85D89E11786A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856C-C37C-412E-91E5-8F946A2D6604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F066-0DBB-4EEE-B545-B5D2E2E311B3}" type="datetime1">
              <a:rPr lang="en-US" smtClean="0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papers.nips.cc/paper/5346-sequence-to-sequence-learning-with-neural-networks.pdf" TargetMode="Externa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aclweb.org/anthology/P14-1140.pdf" TargetMode="External"/><Relationship Id="rId12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://machinelearning.wustl.edu/mlpapers/paper_files/ICML2011Sutskever_524.pdf" TargetMode="External"/><Relationship Id="rId11" Type="http://schemas.microsoft.com/office/2011/relationships/inkAction" Target="../ink/inkAction7.xml"/><Relationship Id="rId5" Type="http://schemas.openxmlformats.org/officeDocument/2006/relationships/hyperlink" Target="http://www.fit.vutbr.cz/research/groups/speech/publi/2011/mikolov_icassp2011_5528.pdf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://www.fit.vutbr.cz/research/groups/speech/publi/2010/mikolov_interspeech2010_IS100722.pdf" TargetMode="External"/><Relationship Id="rId9" Type="http://schemas.openxmlformats.org/officeDocument/2006/relationships/hyperlink" Target="http://research.microsoft.com/en-us/um/people/gzweig/Pubs/EMNLP2013RNNMT.pd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8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://www.wildml.com/wp-content/uploads/2015/09/Screen-Shot-2015-09-17-at-11.44.24-AM.png" TargetMode="External"/><Relationship Id="rId5" Type="http://schemas.openxmlformats.org/officeDocument/2006/relationships/hyperlink" Target="http://cs.stanford.edu/people/karpathy/deepimagesent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://www.jmlr.org/proceedings/papers/v32/graves14.pdf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93770"/>
            <a:ext cx="2286016" cy="64294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Example</a:t>
            </a:r>
            <a:endParaRPr lang="fa-IR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878276"/>
            <a:ext cx="5616624" cy="55541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48F874-1084-44FD-8252-0EC2A877A70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2000" y="1746360"/>
              <a:ext cx="3229200" cy="405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48F874-1084-44FD-8252-0EC2A877A7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6160" y="1683000"/>
                <a:ext cx="3260520" cy="4178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D7479C-D699-415C-A6C3-B0ED8B1C0D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102"/>
    </mc:Choice>
    <mc:Fallback>
      <p:transition spd="slow" advTm="273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37944" y="1018354"/>
            <a:ext cx="5668112" cy="526909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95536" y="249082"/>
            <a:ext cx="3207300" cy="64294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Verification for original patterns (former example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fa-I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EEEF93-CC3A-46D4-B634-E1BA10504A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9240" y="1395720"/>
              <a:ext cx="4895280" cy="453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EEEF93-CC3A-46D4-B634-E1BA10504A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3400" y="1332360"/>
                <a:ext cx="4926600" cy="4664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A6BC0E-7936-4FAF-884D-15C28610C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80"/>
    </mc:Choice>
    <mc:Fallback>
      <p:transition spd="slow" advTm="167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11806" y="919362"/>
            <a:ext cx="5527778" cy="211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64231" y="2852936"/>
            <a:ext cx="5392191" cy="337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528" y="180179"/>
            <a:ext cx="2656656" cy="64294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test for noisy patterns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(former example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87624" y="5335668"/>
            <a:ext cx="3528392" cy="64294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Converged to non-original patterns</a:t>
            </a:r>
            <a:endParaRPr lang="fa-IR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2BE6E5-03A0-4438-805B-339BA11ECD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27200" y="1770480"/>
              <a:ext cx="4297320" cy="433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2BE6E5-03A0-4438-805B-339BA11ECD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360" y="1707120"/>
                <a:ext cx="4328640" cy="4465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2C3E3D-4296-4267-99B3-B49F0D9A9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918"/>
    </mc:Choice>
    <mc:Fallback>
      <p:transition spd="slow" advTm="147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72264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0008" y="1268759"/>
            <a:ext cx="4291992" cy="50231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1782" y="1268759"/>
            <a:ext cx="4220698" cy="5029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7543" y="292085"/>
            <a:ext cx="4392489" cy="64294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test for noisy patterns with modifications (former example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fa-IR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9C085C-19D5-445B-A5DC-CE18A639E2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280" y="1100520"/>
              <a:ext cx="8067960" cy="4753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9C085C-19D5-445B-A5DC-CE18A639E2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440" y="1037160"/>
                <a:ext cx="8099280" cy="487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CBBA84-57C4-415D-A30C-BCEA56B48A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316"/>
    </mc:Choice>
    <mc:Fallback>
      <p:transition spd="slow" advTm="384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4"/>
          <a:srcRect b="4664"/>
          <a:stretch/>
        </p:blipFill>
        <p:spPr bwMode="auto">
          <a:xfrm>
            <a:off x="1629516" y="2998709"/>
            <a:ext cx="5390756" cy="345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7713" y="3424238"/>
            <a:ext cx="137157" cy="45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29516" y="237044"/>
            <a:ext cx="5470178" cy="275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07504" y="97442"/>
            <a:ext cx="137799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Two notes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655B32-3336-4C69-90DF-7283834925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2320" y="311040"/>
              <a:ext cx="3563640" cy="5821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655B32-3336-4C69-90DF-728383492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6480" y="247680"/>
                <a:ext cx="3594960" cy="5948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F466F7E-4453-4A27-B46B-D4A08DA60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293"/>
    </mc:Choice>
    <mc:Fallback>
      <p:transition spd="slow" advTm="339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514350" indent="-514350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Some known Recurrent NNs</a:t>
            </a:r>
          </a:p>
          <a:p>
            <a:pPr marL="914400" lvl="1" indent="-514350">
              <a:buFont typeface="Wingdings" pitchFamily="2" charset="2"/>
              <a:buChar char="q"/>
            </a:pPr>
            <a:r>
              <a:rPr lang="en-US" sz="2500" dirty="0">
                <a:solidFill>
                  <a:schemeClr val="tx1"/>
                </a:solidFill>
              </a:rPr>
              <a:t>Recurrent Neural Networks(RNNs)</a:t>
            </a:r>
          </a:p>
          <a:p>
            <a:pPr marL="914400" lvl="1" indent="-514350">
              <a:buFont typeface="Wingdings" pitchFamily="2" charset="2"/>
              <a:buChar char="q"/>
            </a:pPr>
            <a:r>
              <a:rPr lang="en-US" sz="2500" dirty="0">
                <a:solidFill>
                  <a:schemeClr val="tx1"/>
                </a:solidFill>
              </a:rPr>
              <a:t>Long-Short Term Memory (LSTM)</a:t>
            </a:r>
          </a:p>
          <a:p>
            <a:pPr marL="914400" lvl="1" indent="-514350">
              <a:buFont typeface="Wingdings" pitchFamily="2" charset="2"/>
              <a:buChar char="q"/>
            </a:pPr>
            <a:r>
              <a:rPr lang="en-US" sz="2500" dirty="0">
                <a:solidFill>
                  <a:schemeClr val="tx1"/>
                </a:solidFill>
              </a:rPr>
              <a:t>Gated Recurrent Unit (GRU)</a:t>
            </a:r>
          </a:p>
          <a:p>
            <a:pPr marL="514350" indent="-51435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Wingdings" pitchFamily="2" charset="2"/>
              <a:buChar char="v"/>
            </a:pPr>
            <a:r>
              <a:rPr lang="en-US" sz="2600" dirty="0">
                <a:solidFill>
                  <a:srgbClr val="0070C0"/>
                </a:solidFill>
              </a:rPr>
              <a:t>Such Networks make nonlinear  non-homogenous difference Equations. By solving such equations, the nonlinear functions, which generate the output patterns based on the implicit sequenced input patterns, are revealed.</a:t>
            </a:r>
          </a:p>
          <a:p>
            <a:pPr marL="514350" indent="-514350">
              <a:buFont typeface="Wingdings" pitchFamily="2" charset="2"/>
              <a:buChar char="v"/>
            </a:pPr>
            <a:r>
              <a:rPr lang="en-US" sz="2600" dirty="0">
                <a:solidFill>
                  <a:srgbClr val="0070C0"/>
                </a:solidFill>
              </a:rPr>
              <a:t> Recurrent structures will make a plenty of memories utilized in pattern associations between implicit inputs and target outputs.</a:t>
            </a:r>
          </a:p>
          <a:p>
            <a:pPr marL="514350" indent="-51435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514350" indent="-514350">
              <a:buFont typeface="Wingdings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Pattern Association (Memories) types.</a:t>
            </a:r>
          </a:p>
          <a:p>
            <a:pPr marL="914400" lvl="1" indent="-514350">
              <a:buFont typeface="Wingdings" pitchFamily="2" charset="2"/>
              <a:buChar char="q"/>
            </a:pPr>
            <a:r>
              <a:rPr lang="en-US" sz="2300" b="1" dirty="0">
                <a:solidFill>
                  <a:srgbClr val="7030A0"/>
                </a:solidFill>
              </a:rPr>
              <a:t>One to one:   </a:t>
            </a:r>
            <a:r>
              <a:rPr lang="en-US" sz="2000" dirty="0">
                <a:solidFill>
                  <a:srgbClr val="7030A0"/>
                </a:solidFill>
              </a:rPr>
              <a:t> many classification problems and identification by fingerprint/biometric signals/signature/…</a:t>
            </a:r>
          </a:p>
          <a:p>
            <a:pPr marL="914400" lvl="1" indent="-514350">
              <a:buFont typeface="Wingdings" pitchFamily="2" charset="2"/>
              <a:buChar char="q"/>
            </a:pPr>
            <a:r>
              <a:rPr lang="en-US" sz="2300" b="1" dirty="0">
                <a:solidFill>
                  <a:srgbClr val="002060"/>
                </a:solidFill>
              </a:rPr>
              <a:t>Many to one:  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voice/handwriting/walking in identification</a:t>
            </a:r>
            <a:endParaRPr lang="en-US" sz="2000" dirty="0"/>
          </a:p>
          <a:p>
            <a:pPr marL="914400" lvl="1" indent="-514350">
              <a:buFont typeface="Wingdings" pitchFamily="2" charset="2"/>
              <a:buChar char="q"/>
            </a:pPr>
            <a:r>
              <a:rPr lang="en-US" sz="2300" b="1" dirty="0">
                <a:solidFill>
                  <a:srgbClr val="002060"/>
                </a:solidFill>
              </a:rPr>
              <a:t>One to Many-: </a:t>
            </a:r>
            <a:r>
              <a:rPr lang="en-US" sz="2000" dirty="0"/>
              <a:t>image captioning/video captioning</a:t>
            </a:r>
          </a:p>
          <a:p>
            <a:pPr marL="914400" lvl="1" indent="-514350">
              <a:buFont typeface="Wingdings" pitchFamily="2" charset="2"/>
              <a:buChar char="q"/>
            </a:pPr>
            <a:r>
              <a:rPr lang="en-US" sz="2300" b="1" dirty="0">
                <a:solidFill>
                  <a:srgbClr val="002060"/>
                </a:solidFill>
              </a:rPr>
              <a:t>Many to Many </a:t>
            </a:r>
            <a:r>
              <a:rPr lang="en-US" sz="2000" dirty="0"/>
              <a:t>-- Translation machines...text to picture/Video</a:t>
            </a:r>
            <a:endParaRPr lang="fa-IR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</a:t>
            </a:r>
            <a:r>
              <a:rPr lang="en-US" dirty="0" err="1"/>
              <a:t>Tehan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0034" y="571480"/>
            <a:ext cx="488691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2.1 MNNs with Implicit input patterns</a:t>
            </a:r>
            <a:endParaRPr lang="fa-IR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07E38F-62A1-42BA-BD14-E600BFA41E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5240" y="2065320"/>
              <a:ext cx="5923440" cy="3899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07E38F-62A1-42BA-BD14-E600BFA41E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400" y="2001960"/>
                <a:ext cx="5954760" cy="4026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521FAC7-99AB-48AC-9BB0-CFC4F14EC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014"/>
    </mc:Choice>
    <mc:Fallback>
      <p:transition spd="slow" advTm="632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400420" cy="51115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Some Applications of RNNs</a:t>
            </a:r>
            <a:endParaRPr lang="fa-IR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142984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Language Modeling and Generating Text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lvl="1"/>
            <a:endParaRPr lang="en-US" sz="1400" dirty="0">
              <a:hlinkClick r:id="rId4"/>
            </a:endParaRPr>
          </a:p>
          <a:p>
            <a:pPr lvl="1"/>
            <a:r>
              <a:rPr lang="en-US" sz="1400" dirty="0">
                <a:hlinkClick r:id="rId4"/>
              </a:rPr>
              <a:t>Recurrent neural network based language model</a:t>
            </a:r>
            <a:endParaRPr lang="en-US" sz="1400" dirty="0"/>
          </a:p>
          <a:p>
            <a:pPr lvl="1"/>
            <a:r>
              <a:rPr lang="en-US" sz="1400" dirty="0">
                <a:hlinkClick r:id="rId5"/>
              </a:rPr>
              <a:t>Extensions of Recurrent neural network based language model</a:t>
            </a:r>
            <a:endParaRPr lang="en-US" sz="1400" dirty="0"/>
          </a:p>
          <a:p>
            <a:pPr lvl="1"/>
            <a:r>
              <a:rPr lang="en-US" sz="1400" dirty="0">
                <a:hlinkClick r:id="rId6"/>
              </a:rPr>
              <a:t>Generating Text with Recurrent Neural Networks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Machine Translation</a:t>
            </a:r>
          </a:p>
          <a:p>
            <a:pPr lvl="1"/>
            <a:r>
              <a:rPr lang="en-US" sz="1600" dirty="0">
                <a:hlinkClick r:id="rId7"/>
              </a:rPr>
              <a:t>A Recursive Recurrent Neural Network for Statistical Machine Translation</a:t>
            </a:r>
            <a:endParaRPr lang="en-US" sz="1600" dirty="0">
              <a:hlinkClick r:id="rId5"/>
            </a:endParaRPr>
          </a:p>
          <a:p>
            <a:pPr lvl="1"/>
            <a:r>
              <a:rPr lang="en-US" sz="1600" dirty="0">
                <a:hlinkClick r:id="rId8"/>
              </a:rPr>
              <a:t>Sequence to Sequence Learning with Neural Networks</a:t>
            </a:r>
            <a:endParaRPr lang="en-US" sz="1600" dirty="0">
              <a:hlinkClick r:id="rId5"/>
            </a:endParaRPr>
          </a:p>
          <a:p>
            <a:pPr lvl="1"/>
            <a:r>
              <a:rPr lang="en-US" sz="1600" dirty="0">
                <a:hlinkClick r:id="rId9"/>
              </a:rPr>
              <a:t>Joint Language and Translation Modeling with Recurrent Neural Networks</a:t>
            </a:r>
            <a:endParaRPr lang="en-US" sz="1600" dirty="0">
              <a:hlinkClick r:id="rId5"/>
            </a:endParaRPr>
          </a:p>
          <a:p>
            <a:endParaRPr lang="fa-I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7826" name="Picture 2" descr="RNN for Machine Translation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14976" y="4714884"/>
            <a:ext cx="3429024" cy="1865202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28596" y="1785926"/>
            <a:ext cx="8429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Given a sequence of words we want to predict the probability of each word given the previous words. Language Models allow us to measure how likely a sentence is, which is an important input for Machine Translation (since high-probability sentences are typically correct). </a:t>
            </a:r>
            <a:endParaRPr lang="fa-IR" sz="1200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0034" y="5143512"/>
            <a:ext cx="3429024" cy="11695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Machine Translation is similar to language modeling in that our input is a sequence of words in our source language (e.g. German). We want to output a sequence of words in our target language (e.g. English).</a:t>
            </a:r>
            <a:endParaRPr lang="fa-IR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550B52-9683-496C-AAA6-5C581BCDEB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120" y="1507320"/>
              <a:ext cx="8705880" cy="5087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550B52-9683-496C-AAA6-5C581BCDEB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5280" y="1443960"/>
                <a:ext cx="8737200" cy="5214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874253F-A7BA-48C7-98D5-9939DA0E20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54"/>
    </mc:Choice>
    <mc:Fallback>
      <p:transition spd="slow" advTm="109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None/>
            </a:pPr>
            <a:r>
              <a:rPr lang="en-US" b="1" dirty="0"/>
              <a:t>3.  Speech Recognition</a:t>
            </a:r>
          </a:p>
          <a:p>
            <a:pPr marL="514350" indent="-514350">
              <a:buNone/>
            </a:pPr>
            <a:r>
              <a:rPr lang="en-US" sz="1600" dirty="0"/>
              <a:t>           Given an input sequence of acoustic signals from a sound wave, we can predict a sequence of phonetic segments together with their probabilities.</a:t>
            </a:r>
            <a:endParaRPr lang="en-US" sz="16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hlinkClick r:id="rId4"/>
              </a:rPr>
              <a:t>Towards End-to-End Speech Recognition with Recurrent Neural Networks</a:t>
            </a:r>
            <a:endParaRPr lang="en-US" sz="1600" dirty="0"/>
          </a:p>
          <a:p>
            <a:pPr marL="514350" indent="-514350">
              <a:buNone/>
            </a:pPr>
            <a:r>
              <a:rPr lang="en-US" b="1" dirty="0"/>
              <a:t>4.   Generating Image Descriptions</a:t>
            </a:r>
          </a:p>
          <a:p>
            <a:r>
              <a:rPr lang="en-US" sz="1600" dirty="0"/>
              <a:t>Together with </a:t>
            </a:r>
            <a:r>
              <a:rPr lang="en-US" sz="1600" dirty="0" err="1"/>
              <a:t>convolutional</a:t>
            </a:r>
            <a:r>
              <a:rPr lang="en-US" sz="1600" dirty="0"/>
              <a:t> Neural Networks, RNNs have been used as part of a model to </a:t>
            </a:r>
            <a:r>
              <a:rPr lang="en-US" sz="1600" dirty="0">
                <a:hlinkClick r:id="rId5"/>
              </a:rPr>
              <a:t>generate descriptions</a:t>
            </a:r>
            <a:r>
              <a:rPr lang="en-US" sz="1600" dirty="0"/>
              <a:t> for unlabeled images</a:t>
            </a:r>
            <a:endParaRPr lang="fa-IR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0"/>
            <a:ext cx="9144000" cy="2308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9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ora"/>
              <a:cs typeface="Arial" pitchFamily="34" charset="0"/>
            </a:endParaRPr>
          </a:p>
        </p:txBody>
      </p:sp>
      <p:pic>
        <p:nvPicPr>
          <p:cNvPr id="71682" name="Picture 2" descr="Deep Visual-Semantic Alignments for Generating Image Descriptions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6" y="4214818"/>
            <a:ext cx="7215238" cy="245910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1BD0E7-F909-4207-9EB4-DAB2ED4B84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1040" y="1842120"/>
              <a:ext cx="7645320" cy="2823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1BD0E7-F909-4207-9EB4-DAB2ED4B84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200" y="1778760"/>
                <a:ext cx="7676640" cy="2950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EA13C3-96F5-4491-88B8-FA89787FA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01"/>
    </mc:Choice>
    <mc:Fallback>
      <p:transition spd="slow" advTm="139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6291</TotalTime>
  <Words>432</Words>
  <Application>Microsoft Office PowerPoint</Application>
  <PresentationFormat>On-screen Show (4:3)</PresentationFormat>
  <Paragraphs>54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Lora</vt:lpstr>
      <vt:lpstr>Wingdings</vt:lpstr>
      <vt:lpstr>Office Theme</vt:lpstr>
      <vt:lpstr>Example</vt:lpstr>
      <vt:lpstr>Verification for original patterns (former example)</vt:lpstr>
      <vt:lpstr>test for noisy patterns  (former example)</vt:lpstr>
      <vt:lpstr>test for noisy patterns with modifications (former example)</vt:lpstr>
      <vt:lpstr>PowerPoint Presentation</vt:lpstr>
      <vt:lpstr>PowerPoint Presentation</vt:lpstr>
      <vt:lpstr>Some Applications of RNNs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Memory Neural Networks</dc:title>
  <dc:creator>Hamed Ahangari</dc:creator>
  <cp:lastModifiedBy>Dr-Kalhor</cp:lastModifiedBy>
  <cp:revision>555</cp:revision>
  <dcterms:created xsi:type="dcterms:W3CDTF">2006-08-16T00:00:00Z</dcterms:created>
  <dcterms:modified xsi:type="dcterms:W3CDTF">2020-05-03T05:45:45Z</dcterms:modified>
</cp:coreProperties>
</file>